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>
      <p:cViewPr varScale="1">
        <p:scale>
          <a:sx n="59" d="100"/>
          <a:sy n="59" d="100"/>
        </p:scale>
        <p:origin x="3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9" Type="http://schemas.openxmlformats.org/officeDocument/2006/relationships/image" Target="../media/image136.png"/><Relationship Id="rId21" Type="http://schemas.openxmlformats.org/officeDocument/2006/relationships/image" Target="../media/image118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144.png"/><Relationship Id="rId50" Type="http://schemas.openxmlformats.org/officeDocument/2006/relationships/image" Target="../media/image147.png"/><Relationship Id="rId55" Type="http://schemas.openxmlformats.org/officeDocument/2006/relationships/image" Target="../media/image15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" Type="http://schemas.openxmlformats.org/officeDocument/2006/relationships/image" Target="../media/image70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41" Type="http://schemas.openxmlformats.org/officeDocument/2006/relationships/image" Target="../media/image138.png"/><Relationship Id="rId54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50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36" Type="http://schemas.openxmlformats.org/officeDocument/2006/relationships/image" Target="../media/image133.png"/><Relationship Id="rId49" Type="http://schemas.openxmlformats.org/officeDocument/2006/relationships/image" Target="../media/image146.png"/><Relationship Id="rId57" Type="http://schemas.openxmlformats.org/officeDocument/2006/relationships/image" Target="../media/image154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31" Type="http://schemas.openxmlformats.org/officeDocument/2006/relationships/image" Target="../media/image128.png"/><Relationship Id="rId44" Type="http://schemas.openxmlformats.org/officeDocument/2006/relationships/image" Target="../media/image141.png"/><Relationship Id="rId52" Type="http://schemas.openxmlformats.org/officeDocument/2006/relationships/image" Target="../media/image149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5.png"/><Relationship Id="rId56" Type="http://schemas.openxmlformats.org/officeDocument/2006/relationships/image" Target="../media/image153.png"/><Relationship Id="rId8" Type="http://schemas.openxmlformats.org/officeDocument/2006/relationships/image" Target="../media/image105.png"/><Relationship Id="rId51" Type="http://schemas.openxmlformats.org/officeDocument/2006/relationships/image" Target="../media/image148.png"/><Relationship Id="rId3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70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26" Type="http://schemas.openxmlformats.org/officeDocument/2006/relationships/image" Target="../media/image236.png"/><Relationship Id="rId3" Type="http://schemas.openxmlformats.org/officeDocument/2006/relationships/image" Target="../media/image13.png"/><Relationship Id="rId21" Type="http://schemas.openxmlformats.org/officeDocument/2006/relationships/image" Target="../media/image231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2" Type="http://schemas.openxmlformats.org/officeDocument/2006/relationships/image" Target="../media/image12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8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" Type="http://schemas.openxmlformats.org/officeDocument/2006/relationships/image" Target="../media/image239.png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7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9BA84D7-4BF6-B1E7-70F2-A7A41CF6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060" y="253792"/>
            <a:ext cx="1873682" cy="432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478" y="1394842"/>
            <a:ext cx="5111856" cy="2020234"/>
            <a:chOff x="621478" y="1394842"/>
            <a:chExt cx="5111856" cy="20202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78" y="1394842"/>
              <a:ext cx="5111856" cy="2020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03149" y="1394842"/>
            <a:ext cx="3184906" cy="2020234"/>
            <a:chOff x="14603149" y="1394842"/>
            <a:chExt cx="3184906" cy="20202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3149" y="1394842"/>
              <a:ext cx="3184906" cy="2020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8782" y="1394842"/>
            <a:ext cx="5111856" cy="2020234"/>
            <a:chOff x="7618782" y="1394842"/>
            <a:chExt cx="5111856" cy="2020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8782" y="1394842"/>
              <a:ext cx="5111856" cy="2020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7022" y="2044584"/>
            <a:ext cx="1708903" cy="720750"/>
            <a:chOff x="5967022" y="2044584"/>
            <a:chExt cx="1708903" cy="7207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7022" y="2044584"/>
              <a:ext cx="1708903" cy="720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94246" y="2101195"/>
            <a:ext cx="1708903" cy="720750"/>
            <a:chOff x="12894246" y="2101195"/>
            <a:chExt cx="1708903" cy="7207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94246" y="2101195"/>
              <a:ext cx="1708903" cy="7207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478" y="3865076"/>
            <a:ext cx="1562649" cy="1277781"/>
            <a:chOff x="621478" y="3865076"/>
            <a:chExt cx="1562649" cy="12777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478" y="3865076"/>
              <a:ext cx="1562649" cy="12777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525" y="6428571"/>
            <a:ext cx="1505506" cy="1321477"/>
            <a:chOff x="640525" y="6428571"/>
            <a:chExt cx="1505506" cy="13214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525" y="6428571"/>
              <a:ext cx="1505506" cy="13214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98413" y="3865076"/>
            <a:ext cx="2196825" cy="1277781"/>
            <a:chOff x="2298413" y="3865076"/>
            <a:chExt cx="2196825" cy="12777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8413" y="3865076"/>
              <a:ext cx="2196825" cy="1277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16303" y="3810286"/>
            <a:ext cx="2212268" cy="1332571"/>
            <a:chOff x="4616303" y="3810286"/>
            <a:chExt cx="2212268" cy="1332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6303" y="3810286"/>
              <a:ext cx="2212268" cy="1332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7732" y="3817905"/>
            <a:ext cx="2204649" cy="1324952"/>
            <a:chOff x="6947732" y="3817905"/>
            <a:chExt cx="2204649" cy="1324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7732" y="3817905"/>
              <a:ext cx="2204649" cy="1324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88684" y="3816000"/>
            <a:ext cx="2206554" cy="1326857"/>
            <a:chOff x="9288684" y="3816000"/>
            <a:chExt cx="2206554" cy="1326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8684" y="3816000"/>
              <a:ext cx="2206554" cy="1326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09064" y="3823619"/>
            <a:ext cx="2219508" cy="1300190"/>
            <a:chOff x="11609064" y="3823619"/>
            <a:chExt cx="2219508" cy="13001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09064" y="3823619"/>
              <a:ext cx="2219508" cy="1300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05192" y="6428571"/>
            <a:ext cx="2196825" cy="1321477"/>
            <a:chOff x="2305192" y="6428571"/>
            <a:chExt cx="2196825" cy="13214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05192" y="6428571"/>
              <a:ext cx="2196825" cy="13214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33333" y="6428571"/>
            <a:ext cx="3745827" cy="1321477"/>
            <a:chOff x="5733333" y="6428571"/>
            <a:chExt cx="3745827" cy="132147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3333" y="6428571"/>
              <a:ext cx="3745827" cy="13214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129190" y="6428571"/>
            <a:ext cx="2219508" cy="1321477"/>
            <a:chOff x="11129190" y="6428571"/>
            <a:chExt cx="2219508" cy="13214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190" y="6428571"/>
              <a:ext cx="2219508" cy="13214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36809" y="8360414"/>
            <a:ext cx="2219508" cy="1154117"/>
            <a:chOff x="11136809" y="8360414"/>
            <a:chExt cx="2219508" cy="115411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36809" y="8360414"/>
              <a:ext cx="2219508" cy="11541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33068" y="8379462"/>
            <a:ext cx="2219508" cy="1116022"/>
            <a:chOff x="7733068" y="8379462"/>
            <a:chExt cx="2219508" cy="11160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33068" y="8379462"/>
              <a:ext cx="2219508" cy="11160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495238" y="8360414"/>
            <a:ext cx="2219508" cy="1154117"/>
            <a:chOff x="4495238" y="8360414"/>
            <a:chExt cx="2219508" cy="11541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5238" y="8360414"/>
              <a:ext cx="2219508" cy="11541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620292" y="4820538"/>
            <a:ext cx="3184906" cy="782543"/>
            <a:chOff x="14620292" y="4820538"/>
            <a:chExt cx="3184906" cy="7825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20292" y="4820538"/>
              <a:ext cx="3184906" cy="7825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603149" y="6161905"/>
            <a:ext cx="3184906" cy="1239965"/>
            <a:chOff x="14603149" y="6161905"/>
            <a:chExt cx="3184906" cy="123996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03149" y="6161905"/>
              <a:ext cx="3184906" cy="123996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603149" y="8208033"/>
            <a:ext cx="3184906" cy="1268403"/>
            <a:chOff x="14603149" y="8208033"/>
            <a:chExt cx="3184906" cy="126840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03149" y="8208033"/>
              <a:ext cx="3184906" cy="126840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65946" y="1376661"/>
            <a:ext cx="1565649" cy="67370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89100" y="1376657"/>
            <a:ext cx="2669563" cy="73184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948104" y="1376661"/>
            <a:ext cx="2352278" cy="67257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930" y="2082910"/>
            <a:ext cx="3074044" cy="103987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012724" y="2130731"/>
            <a:ext cx="3755968" cy="106301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66356" y="2083365"/>
            <a:ext cx="2873911" cy="10419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86581" y="4181601"/>
            <a:ext cx="1068363" cy="64593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43060" y="6772746"/>
            <a:ext cx="1761195" cy="65398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439134" y="4132286"/>
            <a:ext cx="1886021" cy="76739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814109" y="4117463"/>
            <a:ext cx="1867354" cy="76739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130833" y="4103520"/>
            <a:ext cx="1630297" cy="76739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440528" y="4073473"/>
            <a:ext cx="1613354" cy="76739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811461" y="4103520"/>
            <a:ext cx="1494650" cy="76739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477604" y="6879661"/>
            <a:ext cx="1475850" cy="45812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080245" y="6700021"/>
            <a:ext cx="3046754" cy="79106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19747" y="6874690"/>
            <a:ext cx="1712754" cy="45813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19720" y="8586279"/>
            <a:ext cx="1773354" cy="7693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942646" y="8540135"/>
            <a:ext cx="1767183" cy="76712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647673" y="8559183"/>
            <a:ext cx="1535164" cy="766469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198319" y="6389938"/>
            <a:ext cx="1748897" cy="76712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5095349" y="8529136"/>
            <a:ext cx="2092916" cy="76713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46962" y="4820495"/>
            <a:ext cx="1594392" cy="72134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506749" y="6072263"/>
            <a:ext cx="1163066" cy="490537"/>
            <a:chOff x="13506749" y="6072263"/>
            <a:chExt cx="1163066" cy="49053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506749" y="6072263"/>
              <a:ext cx="1163066" cy="49053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385653" y="5772619"/>
            <a:ext cx="9276313" cy="35714"/>
            <a:chOff x="3385653" y="5772619"/>
            <a:chExt cx="9276313" cy="3571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85653" y="5772619"/>
              <a:ext cx="9276313" cy="35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57349" y="5728571"/>
            <a:ext cx="1285732" cy="114286"/>
            <a:chOff x="2757349" y="5728571"/>
            <a:chExt cx="1285732" cy="114286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5400000">
              <a:off x="2757349" y="5728571"/>
              <a:ext cx="1285732" cy="1142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389786" y="5455952"/>
            <a:ext cx="661913" cy="35714"/>
            <a:chOff x="5389786" y="5455952"/>
            <a:chExt cx="661913" cy="3571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5400000">
              <a:off x="5389786" y="5455952"/>
              <a:ext cx="661913" cy="357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25026" y="5451190"/>
            <a:ext cx="652385" cy="35714"/>
            <a:chOff x="7725026" y="5451190"/>
            <a:chExt cx="652385" cy="3571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5400000">
              <a:off x="7725026" y="5451190"/>
              <a:ext cx="652385" cy="35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84788" y="5451254"/>
            <a:ext cx="652385" cy="35714"/>
            <a:chOff x="10084788" y="5451254"/>
            <a:chExt cx="652385" cy="3571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5400000">
              <a:off x="10084788" y="5451254"/>
              <a:ext cx="652385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329222" y="5436937"/>
            <a:ext cx="623756" cy="35714"/>
            <a:chOff x="12329222" y="5436937"/>
            <a:chExt cx="623756" cy="35714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5400000">
              <a:off x="12329222" y="5436937"/>
              <a:ext cx="623756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502017" y="7071453"/>
            <a:ext cx="1231316" cy="35714"/>
            <a:chOff x="4502017" y="7071453"/>
            <a:chExt cx="1231316" cy="35714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02017" y="7071453"/>
              <a:ext cx="1231316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479160" y="7071453"/>
            <a:ext cx="1650029" cy="35714"/>
            <a:chOff x="9479160" y="7071453"/>
            <a:chExt cx="1650029" cy="35714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479160" y="7071453"/>
              <a:ext cx="1650029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952576" y="8883901"/>
            <a:ext cx="1184233" cy="107143"/>
            <a:chOff x="9952576" y="8883901"/>
            <a:chExt cx="1184233" cy="107143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952576" y="8883901"/>
              <a:ext cx="1184233" cy="1071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714746" y="8883901"/>
            <a:ext cx="1018322" cy="107143"/>
            <a:chOff x="6714746" y="8883901"/>
            <a:chExt cx="1018322" cy="10714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714746" y="8883901"/>
              <a:ext cx="1018322" cy="10714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348693" y="7069655"/>
            <a:ext cx="717978" cy="35714"/>
            <a:chOff x="13348693" y="7069655"/>
            <a:chExt cx="717978" cy="35714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348693" y="7069655"/>
              <a:ext cx="717978" cy="3571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356310" y="8917546"/>
            <a:ext cx="710362" cy="35714"/>
            <a:chOff x="13356310" y="8917546"/>
            <a:chExt cx="710362" cy="35714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56310" y="8917546"/>
              <a:ext cx="710362" cy="3571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3136487" y="7994841"/>
            <a:ext cx="1892106" cy="35714"/>
            <a:chOff x="13136487" y="7994841"/>
            <a:chExt cx="1892106" cy="3571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13136487" y="7994841"/>
              <a:ext cx="1892106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060" y="253792"/>
            <a:ext cx="1873682" cy="479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9405" y="1500700"/>
            <a:ext cx="5502381" cy="7708823"/>
            <a:chOff x="599405" y="1500700"/>
            <a:chExt cx="5502381" cy="7708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405" y="1500700"/>
              <a:ext cx="5502381" cy="7708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5119" y="1500700"/>
            <a:ext cx="5502381" cy="7708823"/>
            <a:chOff x="6435119" y="1500700"/>
            <a:chExt cx="5502381" cy="77088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5119" y="1500700"/>
              <a:ext cx="5502381" cy="77088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83929" y="1500700"/>
            <a:ext cx="5502381" cy="7708823"/>
            <a:chOff x="12183929" y="1500700"/>
            <a:chExt cx="5502381" cy="7708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83929" y="1500700"/>
              <a:ext cx="5502381" cy="77088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92262" y="1756609"/>
            <a:ext cx="2911792" cy="1072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31914" y="1725619"/>
            <a:ext cx="3364744" cy="1123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1117" y="2961901"/>
            <a:ext cx="3789015" cy="4225916"/>
            <a:chOff x="1501117" y="2961901"/>
            <a:chExt cx="3789015" cy="422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117" y="2961901"/>
              <a:ext cx="3789015" cy="422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8206" y="1765473"/>
            <a:ext cx="3376937" cy="1086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3804" y="7404496"/>
            <a:ext cx="5398368" cy="12902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8106" y="7623544"/>
            <a:ext cx="5452568" cy="1306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97239" y="7651735"/>
            <a:ext cx="4432938" cy="5546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71325" y="3042294"/>
            <a:ext cx="4144369" cy="3991603"/>
            <a:chOff x="7171325" y="3042294"/>
            <a:chExt cx="4144369" cy="3991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325" y="3042294"/>
              <a:ext cx="4144369" cy="3991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67739" y="2952377"/>
            <a:ext cx="4134759" cy="4189291"/>
            <a:chOff x="12867739" y="2952377"/>
            <a:chExt cx="4134759" cy="41892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67739" y="2952377"/>
              <a:ext cx="4134759" cy="418929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34349" y="4905170"/>
            <a:ext cx="798656" cy="2158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43619" y="4446762"/>
            <a:ext cx="770494" cy="2158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86572" y="5791019"/>
            <a:ext cx="797951" cy="215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1136" cy="10285714"/>
            <a:chOff x="0" y="0"/>
            <a:chExt cx="1828113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113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1415082" cy="4307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1653758" cy="4307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284" y="7258487"/>
            <a:ext cx="2134431" cy="7221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3825" y="8207964"/>
            <a:ext cx="1954661" cy="4095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0877" y="3080409"/>
            <a:ext cx="1816306" cy="6618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220" y="7612396"/>
            <a:ext cx="2347680" cy="663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7851" y="3092566"/>
            <a:ext cx="2374228" cy="3424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7622" y="6662953"/>
            <a:ext cx="1355343" cy="728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2649" y="7644572"/>
            <a:ext cx="2128565" cy="689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5817" y="822989"/>
            <a:ext cx="5204332" cy="9275795"/>
            <a:chOff x="6035817" y="822989"/>
            <a:chExt cx="5204332" cy="92757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760000">
              <a:off x="6035817" y="822989"/>
              <a:ext cx="5204332" cy="92757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81776" y="2501119"/>
            <a:ext cx="1241775" cy="6675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1846" y="7083986"/>
            <a:ext cx="1244716" cy="669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83875" y="2476544"/>
            <a:ext cx="2334274" cy="777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3922" y="2996840"/>
            <a:ext cx="4135926" cy="4135597"/>
            <a:chOff x="13363922" y="2996840"/>
            <a:chExt cx="4135926" cy="41355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63922" y="2996840"/>
              <a:ext cx="4135926" cy="4135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535" y="2388248"/>
            <a:ext cx="4325095" cy="4325095"/>
            <a:chOff x="493535" y="2388248"/>
            <a:chExt cx="4325095" cy="4325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3535" y="2388248"/>
              <a:ext cx="4325095" cy="4325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5395" y="2132992"/>
            <a:ext cx="2616320" cy="1924472"/>
            <a:chOff x="5285395" y="2132992"/>
            <a:chExt cx="2616320" cy="19244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85395" y="2132992"/>
              <a:ext cx="2616320" cy="19244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1731" y="2209845"/>
            <a:ext cx="3026600" cy="1486551"/>
            <a:chOff x="8531731" y="2209845"/>
            <a:chExt cx="3026600" cy="14865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1731" y="2209845"/>
              <a:ext cx="3026600" cy="14865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00295" y="6351477"/>
            <a:ext cx="2616320" cy="1924472"/>
            <a:chOff x="3700295" y="6351477"/>
            <a:chExt cx="2616320" cy="19244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0295" y="6351477"/>
              <a:ext cx="2616320" cy="1924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90712" y="6723768"/>
            <a:ext cx="2955631" cy="1924472"/>
            <a:chOff x="7090712" y="6723768"/>
            <a:chExt cx="2955631" cy="19244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90712" y="6723768"/>
              <a:ext cx="2955631" cy="19244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6852" y="7139837"/>
            <a:ext cx="2616320" cy="1924472"/>
            <a:chOff x="10766852" y="7139837"/>
            <a:chExt cx="2616320" cy="19244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66852" y="7139837"/>
              <a:ext cx="2616320" cy="1924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441" y="349030"/>
            <a:ext cx="1098425" cy="4323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1160930" cy="4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8546" y="3140324"/>
            <a:ext cx="6171429" cy="5909143"/>
            <a:chOff x="5538546" y="3140324"/>
            <a:chExt cx="6171429" cy="5909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8546" y="3140324"/>
              <a:ext cx="6171429" cy="5909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8438" y="4735327"/>
            <a:ext cx="2934771" cy="2934771"/>
            <a:chOff x="7178438" y="4735327"/>
            <a:chExt cx="2934771" cy="29347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438" y="4735327"/>
              <a:ext cx="2934771" cy="29347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1056" y="1444238"/>
            <a:ext cx="2762258" cy="6733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724" y="3664571"/>
            <a:ext cx="3166601" cy="673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129" y="3470501"/>
            <a:ext cx="2956315" cy="673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438" y="7119438"/>
            <a:ext cx="3328801" cy="6740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1819" y="7119438"/>
            <a:ext cx="3924134" cy="6736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107" y="4210496"/>
            <a:ext cx="4606264" cy="23377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286" y="7672153"/>
            <a:ext cx="4591006" cy="9238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78546" y="7835839"/>
            <a:ext cx="5021911" cy="17721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4572" y="4293172"/>
            <a:ext cx="4184140" cy="12066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79276" y="2186402"/>
            <a:ext cx="4546064" cy="9428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41" y="349030"/>
            <a:ext cx="850872" cy="4310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51" y="2986745"/>
            <a:ext cx="6107191" cy="7468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3472" y="1331071"/>
            <a:ext cx="2722996" cy="2717323"/>
            <a:chOff x="7133472" y="1331071"/>
            <a:chExt cx="2722996" cy="271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3472" y="1331071"/>
              <a:ext cx="2722996" cy="2717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5128" y="4579194"/>
            <a:ext cx="3257683" cy="543200"/>
            <a:chOff x="4195128" y="4579194"/>
            <a:chExt cx="3257683" cy="5432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60000">
              <a:off x="4195128" y="4579194"/>
              <a:ext cx="3257683" cy="543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4398" y="4579194"/>
            <a:ext cx="3257683" cy="543200"/>
            <a:chOff x="9664398" y="4579194"/>
            <a:chExt cx="3257683" cy="543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60000">
              <a:off x="9664398" y="4579194"/>
              <a:ext cx="3257683" cy="543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02751" y="4147330"/>
            <a:ext cx="662033" cy="2255402"/>
            <a:chOff x="8202751" y="4147330"/>
            <a:chExt cx="662033" cy="2255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2751" y="4147330"/>
              <a:ext cx="662033" cy="22554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2460000">
            <a:off x="4780232" y="3823124"/>
            <a:ext cx="1839457" cy="942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4444" y="4823125"/>
            <a:ext cx="2456979" cy="9086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2400000">
            <a:off x="10446516" y="4045503"/>
            <a:ext cx="1445562" cy="6120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89900" y="6173347"/>
            <a:ext cx="6042487" cy="42626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36918" y="3303441"/>
            <a:ext cx="5945330" cy="70868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4877" y="8209414"/>
            <a:ext cx="16146362" cy="1876190"/>
            <a:chOff x="834877" y="8209414"/>
            <a:chExt cx="16146362" cy="18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38304" y="7271319"/>
              <a:ext cx="32292724" cy="37523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877" y="8209414"/>
              <a:ext cx="16146362" cy="18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925" y="878525"/>
            <a:ext cx="16812456" cy="7235651"/>
            <a:chOff x="539925" y="878525"/>
            <a:chExt cx="16812456" cy="72356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925" y="878525"/>
              <a:ext cx="16812456" cy="72356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570" y="301410"/>
            <a:ext cx="1561796" cy="4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3646" y="977591"/>
            <a:ext cx="3592227" cy="3675125"/>
            <a:chOff x="7113646" y="977591"/>
            <a:chExt cx="3592227" cy="36751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3646" y="977591"/>
              <a:ext cx="3592227" cy="36751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6860" y="2354663"/>
            <a:ext cx="2232217" cy="516200"/>
            <a:chOff x="5356860" y="2354663"/>
            <a:chExt cx="2232217" cy="516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6860" y="2354663"/>
              <a:ext cx="2232217" cy="51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6860" y="3035035"/>
            <a:ext cx="2232217" cy="516200"/>
            <a:chOff x="5356860" y="3035035"/>
            <a:chExt cx="2232217" cy="5162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5356860" y="3035035"/>
              <a:ext cx="2232217" cy="516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8001" y="2303599"/>
            <a:ext cx="1462872" cy="1462872"/>
            <a:chOff x="3608001" y="2303599"/>
            <a:chExt cx="1462872" cy="14628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001" y="2303599"/>
              <a:ext cx="1462872" cy="1462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51331" y="6249732"/>
            <a:ext cx="1462872" cy="1462872"/>
            <a:chOff x="11251331" y="6249732"/>
            <a:chExt cx="1462872" cy="14628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1331" y="6249732"/>
              <a:ext cx="1462872" cy="146287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1888" y="2557566"/>
            <a:ext cx="1215347" cy="9263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05196" y="6661541"/>
            <a:ext cx="1037004" cy="6480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27188" y="3963701"/>
            <a:ext cx="1147541" cy="3691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44793" y="2259909"/>
            <a:ext cx="1118246" cy="3737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41279" y="3261593"/>
            <a:ext cx="1561304" cy="3737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41532" y="6336243"/>
            <a:ext cx="1462872" cy="1462872"/>
            <a:chOff x="5741532" y="6336243"/>
            <a:chExt cx="1462872" cy="14628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1532" y="6336243"/>
              <a:ext cx="1462872" cy="146287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1686" y="6753407"/>
            <a:ext cx="1231728" cy="64844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980000">
            <a:off x="7652468" y="5301129"/>
            <a:ext cx="1647484" cy="8784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980000">
            <a:off x="6249925" y="4593075"/>
            <a:ext cx="1150789" cy="373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64423" y="4779715"/>
            <a:ext cx="2177512" cy="503550"/>
            <a:chOff x="9764423" y="4779715"/>
            <a:chExt cx="2177512" cy="5035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880000">
              <a:off x="9764423" y="4779715"/>
              <a:ext cx="2177512" cy="5035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35223" y="5256209"/>
            <a:ext cx="2177512" cy="503550"/>
            <a:chOff x="9235223" y="5256209"/>
            <a:chExt cx="2177512" cy="5035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680000">
              <a:off x="9235223" y="5256209"/>
              <a:ext cx="2177512" cy="5035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2880000">
            <a:off x="10072029" y="4214813"/>
            <a:ext cx="1605380" cy="6264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2880000">
            <a:off x="9917748" y="5737586"/>
            <a:ext cx="1017551" cy="3935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77243" y="4814476"/>
            <a:ext cx="2232217" cy="516200"/>
            <a:chOff x="6177243" y="4814476"/>
            <a:chExt cx="2232217" cy="5162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420000">
              <a:off x="6177243" y="4814476"/>
              <a:ext cx="2232217" cy="5162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7851" y="5185033"/>
            <a:ext cx="2232217" cy="516200"/>
            <a:chOff x="6747851" y="5185033"/>
            <a:chExt cx="2232217" cy="5162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380000">
              <a:off x="6747851" y="5185033"/>
              <a:ext cx="2232217" cy="5162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60955" y="3868947"/>
            <a:ext cx="1982164" cy="2688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25619" y="2139427"/>
            <a:ext cx="1462872" cy="1462872"/>
            <a:chOff x="13225619" y="2139427"/>
            <a:chExt cx="1462872" cy="14628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25619" y="2139427"/>
              <a:ext cx="1462872" cy="146287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96304" y="2490038"/>
            <a:ext cx="1080822" cy="8269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705851" y="1897965"/>
            <a:ext cx="2146854" cy="496460"/>
            <a:chOff x="10705851" y="1897965"/>
            <a:chExt cx="2146854" cy="4964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05851" y="1897965"/>
              <a:ext cx="2146854" cy="4964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39920" y="2569832"/>
            <a:ext cx="2146854" cy="496460"/>
            <a:chOff x="10839920" y="2569832"/>
            <a:chExt cx="2146854" cy="4964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39920" y="2569832"/>
              <a:ext cx="2146854" cy="4964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23307" y="3167625"/>
            <a:ext cx="2146854" cy="496460"/>
            <a:chOff x="10823307" y="3167625"/>
            <a:chExt cx="2146854" cy="4964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0823307" y="3167625"/>
              <a:ext cx="2146854" cy="49646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6827" y="1491752"/>
            <a:ext cx="1540414" cy="62529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74372" y="2509024"/>
            <a:ext cx="1625938" cy="37375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14945" y="3373278"/>
            <a:ext cx="1416890" cy="37333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9066" y="8475189"/>
            <a:ext cx="15518700" cy="141951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7667" y="4729258"/>
            <a:ext cx="4213254" cy="29042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389287" y="4173209"/>
            <a:ext cx="437427" cy="437427"/>
            <a:chOff x="3389287" y="4173209"/>
            <a:chExt cx="437427" cy="43742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9287" y="4173209"/>
              <a:ext cx="437427" cy="437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778" y="287356"/>
            <a:ext cx="1394730" cy="457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96004" y="985648"/>
            <a:ext cx="9968196" cy="9339452"/>
            <a:chOff x="8317519" y="946263"/>
            <a:chExt cx="9968196" cy="93394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7519" y="946263"/>
              <a:ext cx="9968196" cy="9339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00" y="985648"/>
            <a:ext cx="8927042" cy="9339452"/>
            <a:chOff x="0" y="946263"/>
            <a:chExt cx="8927042" cy="93394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46263"/>
              <a:ext cx="8927042" cy="9339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786" y="2249638"/>
            <a:ext cx="3374878" cy="5178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4272" y="1048415"/>
            <a:ext cx="2636564" cy="14218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2778" y="1048415"/>
            <a:ext cx="2169288" cy="14218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0104" y="2333447"/>
            <a:ext cx="4597516" cy="42780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8447" y="2169627"/>
            <a:ext cx="3933041" cy="2366451"/>
            <a:chOff x="4838447" y="2169627"/>
            <a:chExt cx="3933041" cy="2366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8447" y="2169627"/>
              <a:ext cx="3933041" cy="2366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8219" y="4598401"/>
            <a:ext cx="3433269" cy="2164079"/>
            <a:chOff x="5338219" y="4598401"/>
            <a:chExt cx="3433269" cy="2164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219" y="4598401"/>
              <a:ext cx="3433269" cy="2164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3522" y="9160859"/>
            <a:ext cx="1020553" cy="1000393"/>
            <a:chOff x="7333522" y="9160859"/>
            <a:chExt cx="1020553" cy="10003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3522" y="9160859"/>
              <a:ext cx="1020553" cy="1000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6693" y="7070666"/>
            <a:ext cx="997711" cy="997711"/>
            <a:chOff x="7296693" y="7070666"/>
            <a:chExt cx="997711" cy="997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6693" y="7070666"/>
              <a:ext cx="997711" cy="997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47464" y="3276661"/>
            <a:ext cx="3755601" cy="2067415"/>
            <a:chOff x="14147464" y="3276661"/>
            <a:chExt cx="3755601" cy="20674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7464" y="3276661"/>
              <a:ext cx="3755601" cy="2067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63370" y="6762480"/>
            <a:ext cx="3714263" cy="3080085"/>
            <a:chOff x="14263370" y="6762480"/>
            <a:chExt cx="3714263" cy="30800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3370" y="6762480"/>
              <a:ext cx="3714263" cy="308008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23494" y="6931389"/>
            <a:ext cx="5196148" cy="20051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8094" y="2794668"/>
            <a:ext cx="4970710" cy="16940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763" y="5104763"/>
            <a:ext cx="4970720" cy="16940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4446" y="3362037"/>
            <a:ext cx="5103034" cy="20153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54" y="7444106"/>
            <a:ext cx="7046310" cy="25847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33522" y="8068377"/>
            <a:ext cx="983997" cy="988389"/>
            <a:chOff x="7333522" y="8068377"/>
            <a:chExt cx="983997" cy="988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33522" y="8068377"/>
              <a:ext cx="983997" cy="988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04945" y="9566044"/>
            <a:ext cx="918302" cy="325054"/>
            <a:chOff x="16904945" y="9566044"/>
            <a:chExt cx="918302" cy="32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4945" y="9566044"/>
              <a:ext cx="918302" cy="32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251" y="738729"/>
            <a:ext cx="16610986" cy="9152370"/>
            <a:chOff x="735251" y="738729"/>
            <a:chExt cx="16610986" cy="9152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251" y="738729"/>
              <a:ext cx="16610986" cy="91523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778" y="287356"/>
            <a:ext cx="1105282" cy="430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768068"/>
            <a:ext cx="5047619" cy="6324808"/>
            <a:chOff x="1069676" y="768068"/>
            <a:chExt cx="5047619" cy="6324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4133" y="-2394336"/>
              <a:ext cx="10095238" cy="126496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768068"/>
              <a:ext cx="5047619" cy="63248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250" y="179040"/>
            <a:ext cx="1623491" cy="457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0212" y="1169037"/>
            <a:ext cx="373851" cy="373851"/>
            <a:chOff x="1410212" y="1169037"/>
            <a:chExt cx="373851" cy="3738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0212" y="1169037"/>
              <a:ext cx="373851" cy="373851"/>
              <a:chOff x="1410212" y="1169037"/>
              <a:chExt cx="373851" cy="3738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0212" y="1169037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038" y="1184004"/>
              <a:ext cx="217540" cy="354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19048" y="846166"/>
            <a:ext cx="5047619" cy="6246710"/>
            <a:chOff x="6619048" y="846166"/>
            <a:chExt cx="5047619" cy="62467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5238" y="-2277189"/>
              <a:ext cx="10095238" cy="124934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9048" y="846166"/>
              <a:ext cx="5047619" cy="6246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8419" y="927224"/>
            <a:ext cx="5047619" cy="6165652"/>
            <a:chOff x="12168419" y="927224"/>
            <a:chExt cx="5047619" cy="6165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4610" y="-2155602"/>
              <a:ext cx="10095238" cy="123313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8419" y="927224"/>
              <a:ext cx="5047619" cy="6165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676" y="7380952"/>
            <a:ext cx="16146362" cy="1876190"/>
            <a:chOff x="1069676" y="7380952"/>
            <a:chExt cx="16146362" cy="18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003505" y="6442857"/>
              <a:ext cx="32292724" cy="37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676" y="7380952"/>
              <a:ext cx="16146362" cy="18761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85942" y="7773285"/>
            <a:ext cx="14274697" cy="10870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7220" y="4546153"/>
            <a:ext cx="4603473" cy="23377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1207" y="1143850"/>
            <a:ext cx="3114885" cy="4132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60694" y="1169037"/>
            <a:ext cx="373851" cy="373851"/>
            <a:chOff x="6860694" y="1169037"/>
            <a:chExt cx="373851" cy="3738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860694" y="1169037"/>
              <a:ext cx="373851" cy="373851"/>
              <a:chOff x="6860694" y="1169037"/>
              <a:chExt cx="373851" cy="37385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0694" y="1169037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44998" y="1184002"/>
              <a:ext cx="261540" cy="35382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6820" y="4546153"/>
            <a:ext cx="4187997" cy="237877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57391" y="1147658"/>
            <a:ext cx="3662755" cy="4132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60694" y="1229558"/>
            <a:ext cx="373851" cy="373851"/>
            <a:chOff x="12460694" y="1229558"/>
            <a:chExt cx="373851" cy="37385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460694" y="1229558"/>
              <a:ext cx="373851" cy="373851"/>
              <a:chOff x="12460694" y="1229558"/>
              <a:chExt cx="373851" cy="3738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60694" y="1229558"/>
                <a:ext cx="373851" cy="37385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4962" y="1244524"/>
              <a:ext cx="260206" cy="35760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30763" y="1195277"/>
            <a:ext cx="3116272" cy="4093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16191" y="4133061"/>
            <a:ext cx="4175816" cy="26453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07094" y="1832938"/>
            <a:ext cx="4772784" cy="2167634"/>
            <a:chOff x="1207094" y="1832938"/>
            <a:chExt cx="4772784" cy="21676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7094" y="1832938"/>
              <a:ext cx="4772784" cy="216763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18718" y="4131156"/>
            <a:ext cx="3436713" cy="1741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74804" y="1941221"/>
            <a:ext cx="3936107" cy="2204220"/>
            <a:chOff x="7174804" y="1941221"/>
            <a:chExt cx="3936107" cy="22042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4804" y="1941221"/>
              <a:ext cx="3936107" cy="22042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72525" y="1949817"/>
            <a:ext cx="4039408" cy="2019704"/>
            <a:chOff x="12672525" y="1949817"/>
            <a:chExt cx="4039408" cy="201970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72525" y="1949817"/>
              <a:ext cx="4039408" cy="2019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860342"/>
            <a:ext cx="9142857" cy="3463468"/>
            <a:chOff x="0" y="6860342"/>
            <a:chExt cx="9142857" cy="3463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0342"/>
              <a:ext cx="9142857" cy="3463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1343" y="6850818"/>
            <a:ext cx="9142857" cy="3463468"/>
            <a:chOff x="9142857" y="6850818"/>
            <a:chExt cx="9142857" cy="3463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6850818"/>
              <a:ext cx="9142857" cy="34634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346" y="272840"/>
            <a:ext cx="1185253" cy="408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4744" y="942356"/>
            <a:ext cx="17243828" cy="5400501"/>
            <a:chOff x="584744" y="942356"/>
            <a:chExt cx="17243828" cy="54005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44" y="942356"/>
              <a:ext cx="17243828" cy="54005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833" y="6891554"/>
            <a:ext cx="6298989" cy="6651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1132" y="6882030"/>
            <a:ext cx="6031761" cy="665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1602" y="2104153"/>
            <a:ext cx="10546871" cy="3769945"/>
            <a:chOff x="1231602" y="2104153"/>
            <a:chExt cx="10546871" cy="3769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1602" y="2104153"/>
              <a:ext cx="10546871" cy="376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335" y="7461454"/>
            <a:ext cx="2266857" cy="1272544"/>
            <a:chOff x="371335" y="7461454"/>
            <a:chExt cx="2266857" cy="1272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335" y="7461454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9723" y="7461454"/>
            <a:ext cx="2266857" cy="1272544"/>
            <a:chOff x="4049723" y="7461454"/>
            <a:chExt cx="2266857" cy="1272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9723" y="7461454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41133" y="8831005"/>
            <a:ext cx="2266857" cy="1272544"/>
            <a:chOff x="6541133" y="8831005"/>
            <a:chExt cx="2266857" cy="12725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1133" y="8831005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08289" y="8795488"/>
            <a:ext cx="2266857" cy="1272544"/>
            <a:chOff x="2008289" y="8795488"/>
            <a:chExt cx="2266857" cy="12725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8289" y="8795488"/>
              <a:ext cx="2266857" cy="12725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69" y="7747988"/>
            <a:ext cx="2347422" cy="7235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1809" y="7704949"/>
            <a:ext cx="1889698" cy="7250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1849" y="9075876"/>
            <a:ext cx="2050345" cy="7235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1739" y="8963813"/>
            <a:ext cx="2060631" cy="10147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35606" y="7805381"/>
            <a:ext cx="1264196" cy="292345"/>
            <a:chOff x="2735606" y="7805381"/>
            <a:chExt cx="1264196" cy="2923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5606" y="7805381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35606" y="8121753"/>
            <a:ext cx="1264196" cy="292345"/>
            <a:chOff x="2735606" y="8121753"/>
            <a:chExt cx="1264196" cy="2923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5606" y="8121753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78541" y="8007306"/>
            <a:ext cx="1264196" cy="292345"/>
            <a:chOff x="6478541" y="8007306"/>
            <a:chExt cx="1264196" cy="2923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80000">
              <a:off x="6478541" y="8007306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54925" y="8298528"/>
            <a:ext cx="1264196" cy="292345"/>
            <a:chOff x="6354925" y="8298528"/>
            <a:chExt cx="1264196" cy="2923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6354925" y="8298528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83466" y="9112317"/>
            <a:ext cx="1264196" cy="292345"/>
            <a:chOff x="4783466" y="9112317"/>
            <a:chExt cx="1264196" cy="2923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3466" y="9112317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83466" y="9428689"/>
            <a:ext cx="1264196" cy="292345"/>
            <a:chOff x="4783466" y="9428689"/>
            <a:chExt cx="1264196" cy="2923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83466" y="9428689"/>
              <a:ext cx="1264196" cy="2923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03101" y="7451930"/>
            <a:ext cx="2266857" cy="1272544"/>
            <a:chOff x="9503101" y="7451930"/>
            <a:chExt cx="2266857" cy="12725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3101" y="7451930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81489" y="7451930"/>
            <a:ext cx="2266857" cy="1272544"/>
            <a:chOff x="13181489" y="7451930"/>
            <a:chExt cx="2266857" cy="127254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1489" y="7451930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672899" y="8821481"/>
            <a:ext cx="2266857" cy="1272544"/>
            <a:chOff x="15672899" y="8821481"/>
            <a:chExt cx="2266857" cy="12725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72899" y="8821481"/>
              <a:ext cx="2266857" cy="12725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40056" y="8785965"/>
            <a:ext cx="2266857" cy="1272544"/>
            <a:chOff x="11140056" y="8785965"/>
            <a:chExt cx="2266857" cy="127254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0056" y="8785965"/>
              <a:ext cx="2266857" cy="127254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0716" y="7590888"/>
            <a:ext cx="2161069" cy="101504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13547" y="7578590"/>
            <a:ext cx="1835927" cy="101480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59840" y="8911246"/>
            <a:ext cx="2099717" cy="101505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573549" y="9101865"/>
            <a:ext cx="1984631" cy="72358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867373" y="7795857"/>
            <a:ext cx="1264196" cy="292345"/>
            <a:chOff x="11867373" y="7795857"/>
            <a:chExt cx="1264196" cy="292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67373" y="7795857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867373" y="8112229"/>
            <a:ext cx="1264196" cy="292345"/>
            <a:chOff x="11867373" y="8112229"/>
            <a:chExt cx="1264196" cy="29234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7373" y="8112229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610307" y="7997782"/>
            <a:ext cx="1264196" cy="292345"/>
            <a:chOff x="15610307" y="7997782"/>
            <a:chExt cx="1264196" cy="29234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80000">
              <a:off x="15610307" y="7997782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486691" y="8289004"/>
            <a:ext cx="1264196" cy="292345"/>
            <a:chOff x="15486691" y="8289004"/>
            <a:chExt cx="1264196" cy="29234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15486691" y="8289004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915232" y="9102793"/>
            <a:ext cx="1264196" cy="292345"/>
            <a:chOff x="13915232" y="9102793"/>
            <a:chExt cx="1264196" cy="29234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15232" y="9102793"/>
              <a:ext cx="1264196" cy="2923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915232" y="9419165"/>
            <a:ext cx="1264196" cy="292345"/>
            <a:chOff x="13915232" y="9419165"/>
            <a:chExt cx="1264196" cy="29234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15232" y="9419165"/>
              <a:ext cx="1264196" cy="292345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89811" y="1142316"/>
            <a:ext cx="13659926" cy="92868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06474" y="2202129"/>
            <a:ext cx="5406797" cy="275621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77263" y="5104215"/>
            <a:ext cx="5051234" cy="7675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17371" y="1173381"/>
            <a:ext cx="10929623" cy="11388583"/>
            <a:chOff x="5617371" y="1173381"/>
            <a:chExt cx="10929623" cy="113885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00000">
              <a:off x="628154" y="-4045316"/>
              <a:ext cx="21859247" cy="227771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5617371" y="1173381"/>
              <a:ext cx="10929623" cy="113885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346" y="272841"/>
            <a:ext cx="2510187" cy="433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9617" y="2361541"/>
            <a:ext cx="4413798" cy="4515655"/>
            <a:chOff x="6549617" y="2361541"/>
            <a:chExt cx="4413798" cy="45156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">
              <a:off x="6549617" y="2361541"/>
              <a:ext cx="4413798" cy="4515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268" y="1007936"/>
            <a:ext cx="4109323" cy="2595406"/>
            <a:chOff x="602268" y="1007936"/>
            <a:chExt cx="4109323" cy="25954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268" y="1007936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268" y="3823591"/>
            <a:ext cx="4109323" cy="2595406"/>
            <a:chOff x="602268" y="3823591"/>
            <a:chExt cx="4109323" cy="25954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268" y="3823591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268" y="6657792"/>
            <a:ext cx="4109323" cy="2595406"/>
            <a:chOff x="602268" y="6657792"/>
            <a:chExt cx="4109323" cy="25954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268" y="6657792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16583" y="663307"/>
            <a:ext cx="4109323" cy="2595406"/>
            <a:chOff x="13816583" y="663307"/>
            <a:chExt cx="4109323" cy="25954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583" y="663307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16583" y="3527776"/>
            <a:ext cx="4109323" cy="2595406"/>
            <a:chOff x="13816583" y="3527776"/>
            <a:chExt cx="4109323" cy="25954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583" y="3527776"/>
              <a:ext cx="4109323" cy="25954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16583" y="6440560"/>
            <a:ext cx="4109323" cy="2595406"/>
            <a:chOff x="13816583" y="6440560"/>
            <a:chExt cx="4109323" cy="25954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583" y="6440560"/>
              <a:ext cx="4109323" cy="25954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668" y="1378544"/>
            <a:ext cx="2974674" cy="13355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944" y="7250735"/>
            <a:ext cx="3475562" cy="14628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22756" y="1272550"/>
            <a:ext cx="3754795" cy="13323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11335" y="4336506"/>
            <a:ext cx="3177479" cy="9542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2079" y="7041010"/>
            <a:ext cx="3855751" cy="13749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78460" y="978988"/>
            <a:ext cx="2015754" cy="1801723"/>
            <a:chOff x="14978460" y="978988"/>
            <a:chExt cx="2015754" cy="18017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78460" y="978988"/>
              <a:ext cx="2015754" cy="18017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73863" y="6867672"/>
            <a:ext cx="2669983" cy="1731789"/>
            <a:chOff x="14573863" y="6867672"/>
            <a:chExt cx="2669983" cy="17317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73863" y="6867672"/>
              <a:ext cx="2669983" cy="17317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1424" y="2867899"/>
            <a:ext cx="2697306" cy="476866"/>
            <a:chOff x="1231424" y="2867899"/>
            <a:chExt cx="2697306" cy="4768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1424" y="2867899"/>
              <a:ext cx="2697306" cy="47686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3697" y="4641268"/>
            <a:ext cx="3441189" cy="9548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720000">
            <a:off x="7636341" y="6072097"/>
            <a:ext cx="1802248" cy="495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582" y="668309"/>
            <a:ext cx="1981882" cy="457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346" y="272841"/>
            <a:ext cx="1685453" cy="458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2821" cy="10287342"/>
            <a:chOff x="0" y="0"/>
            <a:chExt cx="18282821" cy="102873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2821" cy="102873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30477" y="836876"/>
            <a:ext cx="1703138" cy="541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0" y="301410"/>
            <a:ext cx="2038272" cy="408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4309" y="1761169"/>
            <a:ext cx="4363414" cy="5492139"/>
            <a:chOff x="954309" y="1761169"/>
            <a:chExt cx="4363414" cy="5492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309" y="1761169"/>
              <a:ext cx="4363414" cy="5492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5708" y="1761169"/>
            <a:ext cx="4363414" cy="5471547"/>
            <a:chOff x="6735708" y="1761169"/>
            <a:chExt cx="4363414" cy="54715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5708" y="1761169"/>
              <a:ext cx="4363414" cy="54715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426" y="7344257"/>
            <a:ext cx="5321630" cy="11150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3971" y="7344257"/>
            <a:ext cx="5201602" cy="18219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7045" y="7344257"/>
            <a:ext cx="4358763" cy="14501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6631" y="4722025"/>
            <a:ext cx="252204" cy="225425"/>
            <a:chOff x="8026631" y="4722025"/>
            <a:chExt cx="252204" cy="225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26631" y="4722025"/>
              <a:ext cx="252204" cy="225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9357" y="1761169"/>
            <a:ext cx="4363414" cy="5492139"/>
            <a:chOff x="12569357" y="1761169"/>
            <a:chExt cx="4363414" cy="54921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9357" y="1761169"/>
              <a:ext cx="4363414" cy="54921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712" y="8218209"/>
            <a:ext cx="4560287" cy="14232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76342" y="8744540"/>
            <a:ext cx="5430135" cy="14980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66066" y="8460419"/>
            <a:ext cx="5918621" cy="1458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6" y="272841"/>
            <a:ext cx="2621539" cy="408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82589"/>
            <a:ext cx="18285714" cy="9403126"/>
            <a:chOff x="0" y="882589"/>
            <a:chExt cx="18285714" cy="94031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2589"/>
              <a:ext cx="18285714" cy="9403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76190"/>
            <a:ext cx="18300176" cy="10381953"/>
            <a:chOff x="0" y="-76190"/>
            <a:chExt cx="18300176" cy="10381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76190"/>
              <a:ext cx="18300176" cy="10381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448"/>
            <a:ext cx="18285714" cy="9365266"/>
            <a:chOff x="0" y="920448"/>
            <a:chExt cx="18285714" cy="9365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0448"/>
              <a:ext cx="18285714" cy="9365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346" y="272841"/>
            <a:ext cx="2621539" cy="40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3094" y="6512947"/>
            <a:ext cx="5058217" cy="2860734"/>
            <a:chOff x="13003094" y="6512947"/>
            <a:chExt cx="5058217" cy="28607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0710" y="5269304"/>
              <a:ext cx="10116434" cy="572146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3094" y="6512947"/>
              <a:ext cx="5058217" cy="28607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766" y="1231612"/>
            <a:ext cx="16738161" cy="1414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18763" y="6493899"/>
            <a:ext cx="5461328" cy="2841686"/>
            <a:chOff x="6518763" y="6493899"/>
            <a:chExt cx="5461328" cy="2841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3579" y="5258537"/>
              <a:ext cx="10922656" cy="56833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8763" y="6493899"/>
              <a:ext cx="5461328" cy="2841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2043" y="7924266"/>
            <a:ext cx="547511" cy="547511"/>
            <a:chOff x="5872043" y="7924266"/>
            <a:chExt cx="547511" cy="5475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4025" y="7686247"/>
              <a:ext cx="1095022" cy="109502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2043" y="7924266"/>
              <a:ext cx="547511" cy="5475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954" y="6493899"/>
            <a:ext cx="5454708" cy="2841686"/>
            <a:chOff x="215954" y="6493899"/>
            <a:chExt cx="5454708" cy="28416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325920" y="5258537"/>
              <a:ext cx="10909416" cy="568337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954" y="6493899"/>
              <a:ext cx="5454708" cy="2841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62289" y="7924266"/>
            <a:ext cx="540805" cy="540805"/>
            <a:chOff x="12262289" y="7924266"/>
            <a:chExt cx="540805" cy="540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7185" y="7689163"/>
              <a:ext cx="1081611" cy="108161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2289" y="7924266"/>
              <a:ext cx="540805" cy="5408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9618" y="4024095"/>
            <a:ext cx="12416823" cy="9126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0560" y="4854406"/>
            <a:ext cx="17163976" cy="12630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7279" y="2634841"/>
            <a:ext cx="16774742" cy="1419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46" y="272841"/>
            <a:ext cx="2621539" cy="408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82589"/>
            <a:ext cx="18285714" cy="9403126"/>
            <a:chOff x="0" y="882589"/>
            <a:chExt cx="18285714" cy="94031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2589"/>
              <a:ext cx="18285714" cy="9403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이희구</cp:lastModifiedBy>
  <cp:revision>4</cp:revision>
  <dcterms:created xsi:type="dcterms:W3CDTF">2022-11-04T16:47:02Z</dcterms:created>
  <dcterms:modified xsi:type="dcterms:W3CDTF">2022-11-04T08:51:36Z</dcterms:modified>
</cp:coreProperties>
</file>